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99AA2-BA65-A8D1-B643-EA1FCE1B6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69B84E-AD79-92A8-E7CD-422B8F938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7634-923B-802A-D7EB-48FE3F65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55C4E-E9F5-EF7E-ADF0-BA2C4D9E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AEF1B-45BA-6E86-27DE-61C98CE0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9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D54DC-A9E3-FCA1-5C3B-55631FE2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34794-74EE-A559-807D-D11ADC9C5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E01D9-0C3C-DA96-251D-46DE9846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70589-C3CD-C62F-E5D4-F50C802A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4D81B-3D7E-D7D5-447A-7F3F1A47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7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E147C-73E8-A006-F58F-532500620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16414-0792-0076-8024-3A078AB40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C5EAC-6262-8D45-0AD0-CF420BFF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9DA84-A0B3-C6E1-F60F-0F71EAEF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9655C-2CB9-4C31-3DC4-39E1714D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5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8D1B-86C5-EC40-9833-75CF214E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99222-0A0B-FBB4-7BD2-148E8CDDD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3A65E-D0AD-7EBB-A3BD-52BA062EE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71218-733F-4C51-49B2-F3EA1CFA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B146A-70AF-AF94-3486-63D62EA7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6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96D3-AC46-94A2-017C-800AB359E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71B80-904E-61B2-7C93-25B42F593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8673C-9DCF-4EA0-8032-3D285F7D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788F-DF48-ED9F-A566-14627E3D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49E2F-799E-4698-9524-4E21BC48B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4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7757-7FF1-A65C-E562-B99A4E06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90180-0B23-AA38-DF7A-5A9B186AE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09EC6-89EF-6BA0-2674-61F7D2FBA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14C4B-0889-EAA6-CCB3-A5752ABE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14C85-0E4E-68F8-D5D5-3A3D89DE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34403-6694-AF66-A822-C321503F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1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6CBB-68E9-ACD7-6491-17BBA5A0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A2F86-9039-127B-D3C2-58973CD3C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15ECC-BFDD-6FAB-E3A9-F3ADAC80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421863-DB30-8264-1D68-D10038A36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5334A-AC02-F89B-942F-1F70856F4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A11F9-CE2C-0AE7-3C06-4486197E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2EDAB-D7CF-08F1-F0EF-B6C09CD9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C1752-0128-9EA9-816A-74DC0031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530A-BA50-CC04-C3B7-2DE3BFC8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9389D-C2AA-DAD3-3708-73B2DC411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CFD4A1-6CAA-8F43-6195-1D988D81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C9768-D973-A146-3173-3207B46B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1E9CA-B518-253A-D5A6-EE92431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319D4-A713-1A6C-9A82-970F969A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89F7E-B3BE-7BF9-F920-57BCC35F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0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48C2-E8AF-B86D-DB67-F85E24D3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CE3F4-0DD0-7587-ABD6-977C32591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EBB76-FBDD-C014-D23A-A661CE56B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8587A-8C2A-470F-DDAF-A17B60D63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11E1D-DEA4-E3DD-CE44-BC666224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9D998-938A-0E32-C261-EDBD9719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8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9D57-4609-5E27-C226-0357C014D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A34720-BC76-3252-319D-328D479BB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2884D-66AB-82F7-44E9-2013132D9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B1A82-72C9-4B82-8357-6058894B3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49A57-9940-628F-7DB5-98127779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6A8BE-57A3-CC11-BF9A-445427BD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9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F33BC9-4C66-309D-E1ED-379CEAAB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5BA64-1CE9-4321-E797-43B585974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6E620-759A-E9CF-2846-F84E42324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46DD-9D26-4295-BBBE-447B0C06027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DAE72-3DC9-37AA-17A8-27CE33045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EA5E4-CA5A-F9C8-4E14-1CB017A91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C5AC-BB95-4CD9-9742-ACDD26F1D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6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gXShUTphYw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43EB8-2995-DB1D-796D-A60666F5E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BÀI 8: BÀI TRÌNH CHIẾU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7F337-FD77-E102-6954-4943753B3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1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57D9-276B-0C86-FC25-3961DACC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8: Bài trình chiếu">
            <a:hlinkClick r:id="" action="ppaction://media"/>
            <a:extLst>
              <a:ext uri="{FF2B5EF4-FFF2-40B4-BE49-F238E27FC236}">
                <a16:creationId xmlns:a16="http://schemas.microsoft.com/office/drawing/2014/main" id="{B47CA6C6-DCA9-3312-A5DD-318A2EFE5A4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2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BÀI 8: BÀI TRÌNH CHIẾU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8: BÀI TRÌNH CHIẾU</dc:title>
  <dc:creator>Quang Tran</dc:creator>
  <cp:lastModifiedBy>Quang Tran</cp:lastModifiedBy>
  <cp:revision>1</cp:revision>
  <dcterms:created xsi:type="dcterms:W3CDTF">2023-02-19T17:31:46Z</dcterms:created>
  <dcterms:modified xsi:type="dcterms:W3CDTF">2023-02-19T17:31:57Z</dcterms:modified>
</cp:coreProperties>
</file>